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4744"/>
    <a:srgbClr val="B55353"/>
    <a:srgbClr val="DAAA9A"/>
    <a:srgbClr val="CED5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5" d="100"/>
          <a:sy n="25" d="100"/>
        </p:scale>
        <p:origin x="870" y="-2988"/>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her Dulce" userId="3bbca6504286b5ad" providerId="LiveId" clId="{35E8CD78-639A-48A6-818A-75D5B9F3AED8}"/>
    <pc:docChg chg="undo redo custSel addSld delSld modSld">
      <pc:chgData name="Esther Dulce" userId="3bbca6504286b5ad" providerId="LiveId" clId="{35E8CD78-639A-48A6-818A-75D5B9F3AED8}" dt="2022-05-03T14:21:59.078" v="830"/>
      <pc:docMkLst>
        <pc:docMk/>
      </pc:docMkLst>
      <pc:sldChg chg="addSp delSp modSp mod">
        <pc:chgData name="Esther Dulce" userId="3bbca6504286b5ad" providerId="LiveId" clId="{35E8CD78-639A-48A6-818A-75D5B9F3AED8}" dt="2022-04-27T13:44:18.031" v="751" actId="1076"/>
        <pc:sldMkLst>
          <pc:docMk/>
          <pc:sldMk cId="1264994315" sldId="257"/>
        </pc:sldMkLst>
        <pc:spChg chg="mod">
          <ac:chgData name="Esther Dulce" userId="3bbca6504286b5ad" providerId="LiveId" clId="{35E8CD78-639A-48A6-818A-75D5B9F3AED8}" dt="2022-04-27T13:38:35.407" v="726" actId="1076"/>
          <ac:spMkLst>
            <pc:docMk/>
            <pc:sldMk cId="1264994315" sldId="257"/>
            <ac:spMk id="2" creationId="{1CB98869-E720-4FA2-8538-3131CB0E9E4C}"/>
          </ac:spMkLst>
        </pc:spChg>
        <pc:spChg chg="mod">
          <ac:chgData name="Esther Dulce" userId="3bbca6504286b5ad" providerId="LiveId" clId="{35E8CD78-639A-48A6-818A-75D5B9F3AED8}" dt="2022-04-27T13:38:40.405" v="727" actId="1076"/>
          <ac:spMkLst>
            <pc:docMk/>
            <pc:sldMk cId="1264994315" sldId="257"/>
            <ac:spMk id="3" creationId="{BFEBC297-7C5D-4B3E-A424-B09DE23314DF}"/>
          </ac:spMkLst>
        </pc:spChg>
        <pc:spChg chg="mod">
          <ac:chgData name="Esther Dulce" userId="3bbca6504286b5ad" providerId="LiveId" clId="{35E8CD78-639A-48A6-818A-75D5B9F3AED8}" dt="2022-04-27T13:44:07.834" v="748" actId="1076"/>
          <ac:spMkLst>
            <pc:docMk/>
            <pc:sldMk cId="1264994315" sldId="257"/>
            <ac:spMk id="5" creationId="{F998A735-B44F-40AB-AE95-2E2B529139FD}"/>
          </ac:spMkLst>
        </pc:spChg>
        <pc:spChg chg="mod">
          <ac:chgData name="Esther Dulce" userId="3bbca6504286b5ad" providerId="LiveId" clId="{35E8CD78-639A-48A6-818A-75D5B9F3AED8}" dt="2022-04-27T13:44:12.151" v="749" actId="1076"/>
          <ac:spMkLst>
            <pc:docMk/>
            <pc:sldMk cId="1264994315" sldId="257"/>
            <ac:spMk id="7" creationId="{7E18C004-BA1A-4BE8-B8E5-D5BCB03B64C9}"/>
          </ac:spMkLst>
        </pc:spChg>
        <pc:spChg chg="mod">
          <ac:chgData name="Esther Dulce" userId="3bbca6504286b5ad" providerId="LiveId" clId="{35E8CD78-639A-48A6-818A-75D5B9F3AED8}" dt="2022-04-27T13:44:18.031" v="751" actId="1076"/>
          <ac:spMkLst>
            <pc:docMk/>
            <pc:sldMk cId="1264994315" sldId="257"/>
            <ac:spMk id="12" creationId="{8FBA9DD5-CC50-4203-A525-EF860FDE2879}"/>
          </ac:spMkLst>
        </pc:spChg>
        <pc:spChg chg="mod">
          <ac:chgData name="Esther Dulce" userId="3bbca6504286b5ad" providerId="LiveId" clId="{35E8CD78-639A-48A6-818A-75D5B9F3AED8}" dt="2022-04-27T13:44:07.834" v="748" actId="1076"/>
          <ac:spMkLst>
            <pc:docMk/>
            <pc:sldMk cId="1264994315" sldId="257"/>
            <ac:spMk id="13" creationId="{FE0D4F8D-4AE6-45CD-B4AF-7E2206128D50}"/>
          </ac:spMkLst>
        </pc:spChg>
        <pc:spChg chg="mod">
          <ac:chgData name="Esther Dulce" userId="3bbca6504286b5ad" providerId="LiveId" clId="{35E8CD78-639A-48A6-818A-75D5B9F3AED8}" dt="2022-04-27T13:39:33.515" v="733" actId="1076"/>
          <ac:spMkLst>
            <pc:docMk/>
            <pc:sldMk cId="1264994315" sldId="257"/>
            <ac:spMk id="14" creationId="{DEB7519D-BFD1-4044-8008-4C96BCDEB2B6}"/>
          </ac:spMkLst>
        </pc:spChg>
        <pc:spChg chg="mod">
          <ac:chgData name="Esther Dulce" userId="3bbca6504286b5ad" providerId="LiveId" clId="{35E8CD78-639A-48A6-818A-75D5B9F3AED8}" dt="2022-04-27T13:39:41.034" v="735" actId="1076"/>
          <ac:spMkLst>
            <pc:docMk/>
            <pc:sldMk cId="1264994315" sldId="257"/>
            <ac:spMk id="15" creationId="{91BF2D5E-5F56-4EFE-A51D-0DEB581D264E}"/>
          </ac:spMkLst>
        </pc:spChg>
        <pc:spChg chg="mod">
          <ac:chgData name="Esther Dulce" userId="3bbca6504286b5ad" providerId="LiveId" clId="{35E8CD78-639A-48A6-818A-75D5B9F3AED8}" dt="2022-04-27T13:44:07.834" v="748" actId="1076"/>
          <ac:spMkLst>
            <pc:docMk/>
            <pc:sldMk cId="1264994315" sldId="257"/>
            <ac:spMk id="19" creationId="{C56CC72B-B6F5-4F75-A307-AC1ED12D6723}"/>
          </ac:spMkLst>
        </pc:spChg>
        <pc:spChg chg="mod">
          <ac:chgData name="Esther Dulce" userId="3bbca6504286b5ad" providerId="LiveId" clId="{35E8CD78-639A-48A6-818A-75D5B9F3AED8}" dt="2022-04-27T13:40:50.965" v="745" actId="255"/>
          <ac:spMkLst>
            <pc:docMk/>
            <pc:sldMk cId="1264994315" sldId="257"/>
            <ac:spMk id="20" creationId="{125A5D8F-13EE-4AFE-BE0D-34C7D96ABCFB}"/>
          </ac:spMkLst>
        </pc:spChg>
        <pc:spChg chg="add del mod">
          <ac:chgData name="Esther Dulce" userId="3bbca6504286b5ad" providerId="LiveId" clId="{35E8CD78-639A-48A6-818A-75D5B9F3AED8}" dt="2022-04-27T13:40:16.884" v="740" actId="478"/>
          <ac:spMkLst>
            <pc:docMk/>
            <pc:sldMk cId="1264994315" sldId="257"/>
            <ac:spMk id="22" creationId="{C9C53AE1-E33E-4F3E-8D90-B91D811B0466}"/>
          </ac:spMkLst>
        </pc:spChg>
        <pc:spChg chg="mod">
          <ac:chgData name="Esther Dulce" userId="3bbca6504286b5ad" providerId="LiveId" clId="{35E8CD78-639A-48A6-818A-75D5B9F3AED8}" dt="2022-04-27T13:44:15.566" v="750" actId="1076"/>
          <ac:spMkLst>
            <pc:docMk/>
            <pc:sldMk cId="1264994315" sldId="257"/>
            <ac:spMk id="23" creationId="{7E18C004-BA1A-4BE8-B8E5-D5BCB03B64C9}"/>
          </ac:spMkLst>
        </pc:spChg>
        <pc:spChg chg="mod">
          <ac:chgData name="Esther Dulce" userId="3bbca6504286b5ad" providerId="LiveId" clId="{35E8CD78-639A-48A6-818A-75D5B9F3AED8}" dt="2022-04-27T13:41:01.450" v="747" actId="255"/>
          <ac:spMkLst>
            <pc:docMk/>
            <pc:sldMk cId="1264994315" sldId="257"/>
            <ac:spMk id="25" creationId="{125A5D8F-13EE-4AFE-BE0D-34C7D96ABCFB}"/>
          </ac:spMkLst>
        </pc:spChg>
        <pc:spChg chg="mod">
          <ac:chgData name="Esther Dulce" userId="3bbca6504286b5ad" providerId="LiveId" clId="{35E8CD78-639A-48A6-818A-75D5B9F3AED8}" dt="2022-04-27T13:19:15.289" v="725" actId="1076"/>
          <ac:spMkLst>
            <pc:docMk/>
            <pc:sldMk cId="1264994315" sldId="257"/>
            <ac:spMk id="26" creationId="{00000000-0000-0000-0000-000000000000}"/>
          </ac:spMkLst>
        </pc:spChg>
        <pc:picChg chg="add mod">
          <ac:chgData name="Esther Dulce" userId="3bbca6504286b5ad" providerId="LiveId" clId="{35E8CD78-639A-48A6-818A-75D5B9F3AED8}" dt="2022-04-25T18:22:27.795" v="529" actId="1076"/>
          <ac:picMkLst>
            <pc:docMk/>
            <pc:sldMk cId="1264994315" sldId="257"/>
            <ac:picMk id="21" creationId="{7E799D00-2EE7-4526-9A18-B34F5C20501D}"/>
          </ac:picMkLst>
        </pc:picChg>
        <pc:picChg chg="mod">
          <ac:chgData name="Esther Dulce" userId="3bbca6504286b5ad" providerId="LiveId" clId="{35E8CD78-639A-48A6-818A-75D5B9F3AED8}" dt="2022-04-25T18:22:30.250" v="530" actId="1076"/>
          <ac:picMkLst>
            <pc:docMk/>
            <pc:sldMk cId="1264994315" sldId="257"/>
            <ac:picMk id="31" creationId="{EC617E8F-48C6-42FA-B881-4AFE7815CB12}"/>
          </ac:picMkLst>
        </pc:picChg>
      </pc:sldChg>
      <pc:sldChg chg="delSp modSp new mod">
        <pc:chgData name="Esther Dulce" userId="3bbca6504286b5ad" providerId="LiveId" clId="{35E8CD78-639A-48A6-818A-75D5B9F3AED8}" dt="2022-05-03T14:21:59.078" v="830"/>
        <pc:sldMkLst>
          <pc:docMk/>
          <pc:sldMk cId="2109058589" sldId="258"/>
        </pc:sldMkLst>
        <pc:spChg chg="del">
          <ac:chgData name="Esther Dulce" userId="3bbca6504286b5ad" providerId="LiveId" clId="{35E8CD78-639A-48A6-818A-75D5B9F3AED8}" dt="2022-05-03T14:19:14.027" v="753" actId="478"/>
          <ac:spMkLst>
            <pc:docMk/>
            <pc:sldMk cId="2109058589" sldId="258"/>
            <ac:spMk id="2" creationId="{8F09D665-0241-5A29-50AD-889C4D7DB63C}"/>
          </ac:spMkLst>
        </pc:spChg>
        <pc:spChg chg="mod">
          <ac:chgData name="Esther Dulce" userId="3bbca6504286b5ad" providerId="LiveId" clId="{35E8CD78-639A-48A6-818A-75D5B9F3AED8}" dt="2022-05-03T14:21:59.078" v="830"/>
          <ac:spMkLst>
            <pc:docMk/>
            <pc:sldMk cId="2109058589" sldId="258"/>
            <ac:spMk id="3" creationId="{FE9DEF1B-686F-B5A5-CCF7-CCEC7543C68B}"/>
          </ac:spMkLst>
        </pc:spChg>
      </pc:sldChg>
      <pc:sldChg chg="addSp delSp modSp add del mod">
        <pc:chgData name="Esther Dulce" userId="3bbca6504286b5ad" providerId="LiveId" clId="{35E8CD78-639A-48A6-818A-75D5B9F3AED8}" dt="2022-04-25T18:20:59.346" v="522" actId="47"/>
        <pc:sldMkLst>
          <pc:docMk/>
          <pc:sldMk cId="2629450308" sldId="258"/>
        </pc:sldMkLst>
        <pc:spChg chg="del mod">
          <ac:chgData name="Esther Dulce" userId="3bbca6504286b5ad" providerId="LiveId" clId="{35E8CD78-639A-48A6-818A-75D5B9F3AED8}" dt="2022-04-22T17:02:20.155" v="6" actId="478"/>
          <ac:spMkLst>
            <pc:docMk/>
            <pc:sldMk cId="2629450308" sldId="258"/>
            <ac:spMk id="2" creationId="{1CB98869-E720-4FA2-8538-3131CB0E9E4C}"/>
          </ac:spMkLst>
        </pc:spChg>
        <pc:spChg chg="del">
          <ac:chgData name="Esther Dulce" userId="3bbca6504286b5ad" providerId="LiveId" clId="{35E8CD78-639A-48A6-818A-75D5B9F3AED8}" dt="2022-04-22T17:02:34.159" v="19" actId="478"/>
          <ac:spMkLst>
            <pc:docMk/>
            <pc:sldMk cId="2629450308" sldId="258"/>
            <ac:spMk id="3" creationId="{BFEBC297-7C5D-4B3E-A424-B09DE23314DF}"/>
          </ac:spMkLst>
        </pc:spChg>
        <pc:spChg chg="del">
          <ac:chgData name="Esther Dulce" userId="3bbca6504286b5ad" providerId="LiveId" clId="{35E8CD78-639A-48A6-818A-75D5B9F3AED8}" dt="2022-04-22T17:02:43.822" v="23" actId="478"/>
          <ac:spMkLst>
            <pc:docMk/>
            <pc:sldMk cId="2629450308" sldId="258"/>
            <ac:spMk id="5" creationId="{F998A735-B44F-40AB-AE95-2E2B529139FD}"/>
          </ac:spMkLst>
        </pc:spChg>
        <pc:spChg chg="add del mod">
          <ac:chgData name="Esther Dulce" userId="3bbca6504286b5ad" providerId="LiveId" clId="{35E8CD78-639A-48A6-818A-75D5B9F3AED8}" dt="2022-04-22T17:02:31.624" v="17" actId="478"/>
          <ac:spMkLst>
            <pc:docMk/>
            <pc:sldMk cId="2629450308" sldId="258"/>
            <ac:spMk id="6" creationId="{A9F00A21-ED48-45DE-B4BA-2F3C84DF247A}"/>
          </ac:spMkLst>
        </pc:spChg>
        <pc:spChg chg="del">
          <ac:chgData name="Esther Dulce" userId="3bbca6504286b5ad" providerId="LiveId" clId="{35E8CD78-639A-48A6-818A-75D5B9F3AED8}" dt="2022-04-22T17:02:44.561" v="24" actId="478"/>
          <ac:spMkLst>
            <pc:docMk/>
            <pc:sldMk cId="2629450308" sldId="258"/>
            <ac:spMk id="7" creationId="{7E18C004-BA1A-4BE8-B8E5-D5BCB03B64C9}"/>
          </ac:spMkLst>
        </pc:spChg>
        <pc:spChg chg="del">
          <ac:chgData name="Esther Dulce" userId="3bbca6504286b5ad" providerId="LiveId" clId="{35E8CD78-639A-48A6-818A-75D5B9F3AED8}" dt="2022-04-22T17:02:41.444" v="20" actId="478"/>
          <ac:spMkLst>
            <pc:docMk/>
            <pc:sldMk cId="2629450308" sldId="258"/>
            <ac:spMk id="8" creationId="{9DE1FE37-DA0C-47D0-8BF9-47F9B778E0EB}"/>
          </ac:spMkLst>
        </pc:spChg>
        <pc:spChg chg="del mod">
          <ac:chgData name="Esther Dulce" userId="3bbca6504286b5ad" providerId="LiveId" clId="{35E8CD78-639A-48A6-818A-75D5B9F3AED8}" dt="2022-04-22T17:02:27.579" v="11" actId="478"/>
          <ac:spMkLst>
            <pc:docMk/>
            <pc:sldMk cId="2629450308" sldId="258"/>
            <ac:spMk id="10" creationId="{DECEDF40-11A5-44B1-96A2-5CEB36A684EF}"/>
          </ac:spMkLst>
        </pc:spChg>
        <pc:spChg chg="add del mod">
          <ac:chgData name="Esther Dulce" userId="3bbca6504286b5ad" providerId="LiveId" clId="{35E8CD78-639A-48A6-818A-75D5B9F3AED8}" dt="2022-04-22T17:02:42.093" v="21" actId="478"/>
          <ac:spMkLst>
            <pc:docMk/>
            <pc:sldMk cId="2629450308" sldId="258"/>
            <ac:spMk id="11" creationId="{0DF04FA0-13D5-4FE7-9E99-B8B92A0C2B32}"/>
          </ac:spMkLst>
        </pc:spChg>
        <pc:spChg chg="del mod">
          <ac:chgData name="Esther Dulce" userId="3bbca6504286b5ad" providerId="LiveId" clId="{35E8CD78-639A-48A6-818A-75D5B9F3AED8}" dt="2022-04-22T17:02:28.556" v="13" actId="478"/>
          <ac:spMkLst>
            <pc:docMk/>
            <pc:sldMk cId="2629450308" sldId="258"/>
            <ac:spMk id="12" creationId="{8FBA9DD5-CC50-4203-A525-EF860FDE2879}"/>
          </ac:spMkLst>
        </pc:spChg>
        <pc:spChg chg="del">
          <ac:chgData name="Esther Dulce" userId="3bbca6504286b5ad" providerId="LiveId" clId="{35E8CD78-639A-48A6-818A-75D5B9F3AED8}" dt="2022-04-22T17:02:45.186" v="25" actId="478"/>
          <ac:spMkLst>
            <pc:docMk/>
            <pc:sldMk cId="2629450308" sldId="258"/>
            <ac:spMk id="13" creationId="{FE0D4F8D-4AE6-45CD-B4AF-7E2206128D50}"/>
          </ac:spMkLst>
        </pc:spChg>
        <pc:spChg chg="del">
          <ac:chgData name="Esther Dulce" userId="3bbca6504286b5ad" providerId="LiveId" clId="{35E8CD78-639A-48A6-818A-75D5B9F3AED8}" dt="2022-04-22T17:02:30.291" v="16" actId="478"/>
          <ac:spMkLst>
            <pc:docMk/>
            <pc:sldMk cId="2629450308" sldId="258"/>
            <ac:spMk id="14" creationId="{DEB7519D-BFD1-4044-8008-4C96BCDEB2B6}"/>
          </ac:spMkLst>
        </pc:spChg>
        <pc:spChg chg="del">
          <ac:chgData name="Esther Dulce" userId="3bbca6504286b5ad" providerId="LiveId" clId="{35E8CD78-639A-48A6-818A-75D5B9F3AED8}" dt="2022-04-22T17:02:47.981" v="26" actId="478"/>
          <ac:spMkLst>
            <pc:docMk/>
            <pc:sldMk cId="2629450308" sldId="258"/>
            <ac:spMk id="15" creationId="{91BF2D5E-5F56-4EFE-A51D-0DEB581D264E}"/>
          </ac:spMkLst>
        </pc:spChg>
        <pc:spChg chg="mod">
          <ac:chgData name="Esther Dulce" userId="3bbca6504286b5ad" providerId="LiveId" clId="{35E8CD78-639A-48A6-818A-75D5B9F3AED8}" dt="2022-04-22T17:07:10.205" v="521" actId="20577"/>
          <ac:spMkLst>
            <pc:docMk/>
            <pc:sldMk cId="2629450308" sldId="258"/>
            <ac:spMk id="19" creationId="{C56CC72B-B6F5-4F75-A307-AC1ED12D6723}"/>
          </ac:spMkLst>
        </pc:spChg>
        <pc:spChg chg="del mod">
          <ac:chgData name="Esther Dulce" userId="3bbca6504286b5ad" providerId="LiveId" clId="{35E8CD78-639A-48A6-818A-75D5B9F3AED8}" dt="2022-04-22T17:02:29.668" v="15" actId="478"/>
          <ac:spMkLst>
            <pc:docMk/>
            <pc:sldMk cId="2629450308" sldId="258"/>
            <ac:spMk id="20" creationId="{125A5D8F-13EE-4AFE-BE0D-34C7D96ABCFB}"/>
          </ac:spMkLst>
        </pc:spChg>
        <pc:spChg chg="del">
          <ac:chgData name="Esther Dulce" userId="3bbca6504286b5ad" providerId="LiveId" clId="{35E8CD78-639A-48A6-818A-75D5B9F3AED8}" dt="2022-04-22T17:02:42.991" v="22" actId="478"/>
          <ac:spMkLst>
            <pc:docMk/>
            <pc:sldMk cId="2629450308" sldId="258"/>
            <ac:spMk id="23" creationId="{7E18C004-BA1A-4BE8-B8E5-D5BCB03B64C9}"/>
          </ac:spMkLst>
        </pc:spChg>
        <pc:spChg chg="del">
          <ac:chgData name="Esther Dulce" userId="3bbca6504286b5ad" providerId="LiveId" clId="{35E8CD78-639A-48A6-818A-75D5B9F3AED8}" dt="2022-04-22T17:02:48.427" v="27" actId="478"/>
          <ac:spMkLst>
            <pc:docMk/>
            <pc:sldMk cId="2629450308" sldId="258"/>
            <ac:spMk id="25" creationId="{125A5D8F-13EE-4AFE-BE0D-34C7D96ABCFB}"/>
          </ac:spMkLst>
        </pc:spChg>
        <pc:spChg chg="del mod">
          <ac:chgData name="Esther Dulce" userId="3bbca6504286b5ad" providerId="LiveId" clId="{35E8CD78-639A-48A6-818A-75D5B9F3AED8}" dt="2022-04-22T17:02:21.006" v="8" actId="478"/>
          <ac:spMkLst>
            <pc:docMk/>
            <pc:sldMk cId="2629450308" sldId="258"/>
            <ac:spMk id="26" creationId="{00000000-0000-0000-0000-000000000000}"/>
          </ac:spMkLst>
        </pc:spChg>
        <pc:spChg chg="del mod">
          <ac:chgData name="Esther Dulce" userId="3bbca6504286b5ad" providerId="LiveId" clId="{35E8CD78-639A-48A6-818A-75D5B9F3AED8}" dt="2022-04-22T17:02:19.718" v="4" actId="478"/>
          <ac:spMkLst>
            <pc:docMk/>
            <pc:sldMk cId="2629450308" sldId="258"/>
            <ac:spMk id="41" creationId="{8D72E3AD-A85D-4B81-B5DF-5D32D716E0CF}"/>
          </ac:spMkLst>
        </pc:spChg>
        <pc:spChg chg="del">
          <ac:chgData name="Esther Dulce" userId="3bbca6504286b5ad" providerId="LiveId" clId="{35E8CD78-639A-48A6-818A-75D5B9F3AED8}" dt="2022-04-22T17:02:21.304" v="9" actId="478"/>
          <ac:spMkLst>
            <pc:docMk/>
            <pc:sldMk cId="2629450308" sldId="258"/>
            <ac:spMk id="42" creationId="{CD779A15-E01D-4FCB-BCA9-3E499B0356CF}"/>
          </ac:spMkLst>
        </pc:spChg>
        <pc:picChg chg="del">
          <ac:chgData name="Esther Dulce" userId="3bbca6504286b5ad" providerId="LiveId" clId="{35E8CD78-639A-48A6-818A-75D5B9F3AED8}" dt="2022-04-22T17:02:19.407" v="2" actId="478"/>
          <ac:picMkLst>
            <pc:docMk/>
            <pc:sldMk cId="2629450308" sldId="258"/>
            <ac:picMk id="31" creationId="{EC617E8F-48C6-42FA-B881-4AFE7815CB1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7D5E21EF-4A88-4D03-8887-8597EBE24566}" type="datetimeFigureOut">
              <a:rPr lang="pt-BR" smtClean="0"/>
              <a:t>03/05/2022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109972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D5E21EF-4A88-4D03-8887-8597EBE24566}" type="datetimeFigureOut">
              <a:rPr lang="pt-BR" smtClean="0"/>
              <a:t>03/05/2022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3408857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D5E21EF-4A88-4D03-8887-8597EBE24566}" type="datetimeFigureOut">
              <a:rPr lang="pt-BR" smtClean="0"/>
              <a:t>03/05/2022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227086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D5E21EF-4A88-4D03-8887-8597EBE24566}" type="datetimeFigureOut">
              <a:rPr lang="pt-BR" smtClean="0"/>
              <a:t>03/05/2022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709225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7D5E21EF-4A88-4D03-8887-8597EBE24566}" type="datetimeFigureOut">
              <a:rPr lang="pt-BR" smtClean="0"/>
              <a:t>03/05/2022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87165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7D5E21EF-4A88-4D03-8887-8597EBE24566}" type="datetimeFigureOut">
              <a:rPr lang="pt-BR" smtClean="0"/>
              <a:t>03/05/2022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4606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7D5E21EF-4A88-4D03-8887-8597EBE24566}" type="datetimeFigureOut">
              <a:rPr lang="pt-BR" smtClean="0"/>
              <a:t>03/05/2022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2976568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7D5E21EF-4A88-4D03-8887-8597EBE24566}" type="datetimeFigureOut">
              <a:rPr lang="pt-BR" smtClean="0"/>
              <a:t>03/05/2022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371732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E21EF-4A88-4D03-8887-8597EBE24566}" type="datetimeFigureOut">
              <a:rPr lang="pt-BR" smtClean="0"/>
              <a:t>03/05/2022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151434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7D5E21EF-4A88-4D03-8887-8597EBE24566}" type="datetimeFigureOut">
              <a:rPr lang="pt-BR" smtClean="0"/>
              <a:t>03/05/2022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250080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7D5E21EF-4A88-4D03-8887-8597EBE24566}" type="datetimeFigureOut">
              <a:rPr lang="pt-BR" smtClean="0"/>
              <a:t>03/05/2022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D466680-46E4-499A-A971-C65F65D03980}" type="slidenum">
              <a:rPr lang="pt-BR" smtClean="0"/>
              <a:t>‹nº›</a:t>
            </a:fld>
            <a:endParaRPr lang="pt-BR"/>
          </a:p>
        </p:txBody>
      </p:sp>
    </p:spTree>
    <p:extLst>
      <p:ext uri="{BB962C8B-B14F-4D97-AF65-F5344CB8AC3E}">
        <p14:creationId xmlns:p14="http://schemas.microsoft.com/office/powerpoint/2010/main" val="276047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7D5E21EF-4A88-4D03-8887-8597EBE24566}" type="datetimeFigureOut">
              <a:rPr lang="pt-BR" smtClean="0"/>
              <a:t>03/05/2022</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4D466680-46E4-499A-A971-C65F65D03980}" type="slidenum">
              <a:rPr lang="pt-BR" smtClean="0"/>
              <a:t>‹nº›</a:t>
            </a:fld>
            <a:endParaRPr lang="pt-BR"/>
          </a:p>
        </p:txBody>
      </p:sp>
    </p:spTree>
    <p:extLst>
      <p:ext uri="{BB962C8B-B14F-4D97-AF65-F5344CB8AC3E}">
        <p14:creationId xmlns:p14="http://schemas.microsoft.com/office/powerpoint/2010/main" val="121060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riângulo Retângulo 40">
            <a:extLst>
              <a:ext uri="{FF2B5EF4-FFF2-40B4-BE49-F238E27FC236}">
                <a16:creationId xmlns:a16="http://schemas.microsoft.com/office/drawing/2014/main" id="{8D72E3AD-A85D-4B81-B5DF-5D32D716E0CF}"/>
              </a:ext>
            </a:extLst>
          </p:cNvPr>
          <p:cNvSpPr/>
          <p:nvPr/>
        </p:nvSpPr>
        <p:spPr>
          <a:xfrm rot="10800000" flipH="1">
            <a:off x="0" y="-4"/>
            <a:ext cx="20421600" cy="4457703"/>
          </a:xfrm>
          <a:prstGeom prst="rtTriangle">
            <a:avLst/>
          </a:prstGeom>
          <a:solidFill>
            <a:srgbClr val="CED5AE">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a:extLst>
              <a:ext uri="{FF2B5EF4-FFF2-40B4-BE49-F238E27FC236}">
                <a16:creationId xmlns:a16="http://schemas.microsoft.com/office/drawing/2014/main" id="{1CB98869-E720-4FA2-8538-3131CB0E9E4C}"/>
              </a:ext>
            </a:extLst>
          </p:cNvPr>
          <p:cNvSpPr>
            <a:spLocks noGrp="1"/>
          </p:cNvSpPr>
          <p:nvPr>
            <p:ph type="ctrTitle"/>
          </p:nvPr>
        </p:nvSpPr>
        <p:spPr>
          <a:xfrm>
            <a:off x="3645352" y="1496108"/>
            <a:ext cx="25108583" cy="5203349"/>
          </a:xfrm>
        </p:spPr>
        <p:txBody>
          <a:bodyPr>
            <a:normAutofit/>
          </a:bodyPr>
          <a:lstStyle/>
          <a:p>
            <a:r>
              <a:rPr lang="pt-BR" sz="6000" b="1" dirty="0">
                <a:latin typeface="Times New Roman" panose="02020603050405020304" pitchFamily="18" charset="0"/>
                <a:cs typeface="Times New Roman" panose="02020603050405020304" pitchFamily="18" charset="0"/>
              </a:rPr>
              <a:t>TÍTULO EM FONTE TIMESW NEW ROMAN , CENTRALIZADO EM NEGRITO (IGUAL AO RESUMO SUBMETIDO)</a:t>
            </a:r>
            <a:endParaRPr lang="pt-BR" sz="6000" dirty="0">
              <a:latin typeface="Times New Roman" panose="02020603050405020304" pitchFamily="18" charset="0"/>
              <a:cs typeface="Times New Roman" panose="02020603050405020304" pitchFamily="18" charset="0"/>
            </a:endParaRPr>
          </a:p>
        </p:txBody>
      </p:sp>
      <p:sp>
        <p:nvSpPr>
          <p:cNvPr id="3" name="Subtítulo 2">
            <a:extLst>
              <a:ext uri="{FF2B5EF4-FFF2-40B4-BE49-F238E27FC236}">
                <a16:creationId xmlns:a16="http://schemas.microsoft.com/office/drawing/2014/main" id="{BFEBC297-7C5D-4B3E-A424-B09DE23314DF}"/>
              </a:ext>
            </a:extLst>
          </p:cNvPr>
          <p:cNvSpPr>
            <a:spLocks noGrp="1"/>
          </p:cNvSpPr>
          <p:nvPr>
            <p:ph type="subTitle" idx="1"/>
          </p:nvPr>
        </p:nvSpPr>
        <p:spPr>
          <a:xfrm>
            <a:off x="4711005" y="7103374"/>
            <a:ext cx="25325189" cy="2991494"/>
          </a:xfrm>
        </p:spPr>
        <p:txBody>
          <a:bodyPr>
            <a:normAutofit/>
          </a:bodyPr>
          <a:lstStyle/>
          <a:p>
            <a:r>
              <a:rPr lang="pt-BR" sz="5400" u="sng" dirty="0">
                <a:latin typeface="Times New Roman" panose="02020603050405020304" pitchFamily="18" charset="0"/>
                <a:cs typeface="Times New Roman" panose="02020603050405020304" pitchFamily="18" charset="0"/>
              </a:rPr>
              <a:t>APRESENTADOR¹</a:t>
            </a:r>
            <a:r>
              <a:rPr lang="pt-BR" sz="5400" dirty="0">
                <a:latin typeface="Times New Roman" panose="02020603050405020304" pitchFamily="18" charset="0"/>
                <a:cs typeface="Times New Roman" panose="02020603050405020304" pitchFamily="18" charset="0"/>
              </a:rPr>
              <a:t>, DEMAIS AUTORES²</a:t>
            </a:r>
            <a:br>
              <a:rPr lang="pt-BR" sz="4800" baseline="-25000" dirty="0">
                <a:latin typeface="Times New Roman" panose="02020603050405020304" pitchFamily="18" charset="0"/>
                <a:cs typeface="Times New Roman" panose="02020603050405020304" pitchFamily="18" charset="0"/>
              </a:rPr>
            </a:br>
            <a:r>
              <a:rPr lang="pt-BR" sz="7200" baseline="-25000" dirty="0">
                <a:latin typeface="Times New Roman" panose="02020603050405020304" pitchFamily="18" charset="0"/>
                <a:cs typeface="Times New Roman" panose="02020603050405020304" pitchFamily="18" charset="0"/>
              </a:rPr>
              <a:t>1, 2, </a:t>
            </a:r>
            <a:r>
              <a:rPr lang="pt-BR" sz="7200" baseline="-25000" dirty="0" err="1">
                <a:latin typeface="Times New Roman" panose="02020603050405020304" pitchFamily="18" charset="0"/>
                <a:cs typeface="Times New Roman" panose="02020603050405020304" pitchFamily="18" charset="0"/>
              </a:rPr>
              <a:t>etc</a:t>
            </a:r>
            <a:r>
              <a:rPr lang="pt-BR" sz="7200" baseline="-25000" dirty="0">
                <a:latin typeface="Times New Roman" panose="02020603050405020304" pitchFamily="18" charset="0"/>
                <a:cs typeface="Times New Roman" panose="02020603050405020304" pitchFamily="18" charset="0"/>
              </a:rPr>
              <a:t>  </a:t>
            </a:r>
            <a:r>
              <a:rPr lang="pt-BR" sz="7200" i="1" baseline="-25000" dirty="0">
                <a:latin typeface="Times New Roman" panose="02020603050405020304" pitchFamily="18" charset="0"/>
                <a:cs typeface="Times New Roman" panose="02020603050405020304" pitchFamily="18" charset="0"/>
              </a:rPr>
              <a:t>instituições e vínculos </a:t>
            </a:r>
          </a:p>
          <a:p>
            <a:r>
              <a:rPr lang="pt-BR" sz="5400" dirty="0">
                <a:latin typeface="Times New Roman" panose="02020603050405020304" pitchFamily="18" charset="0"/>
                <a:cs typeface="Times New Roman" panose="02020603050405020304" pitchFamily="18" charset="0"/>
              </a:rPr>
              <a:t>E-mail do apresentador</a:t>
            </a:r>
          </a:p>
          <a:p>
            <a:endParaRPr lang="pt-BR" sz="4400" dirty="0"/>
          </a:p>
        </p:txBody>
      </p:sp>
      <p:sp>
        <p:nvSpPr>
          <p:cNvPr id="5" name="Retângulo 4">
            <a:extLst>
              <a:ext uri="{FF2B5EF4-FFF2-40B4-BE49-F238E27FC236}">
                <a16:creationId xmlns:a16="http://schemas.microsoft.com/office/drawing/2014/main" id="{F998A735-B44F-40AB-AE95-2E2B529139FD}"/>
              </a:ext>
            </a:extLst>
          </p:cNvPr>
          <p:cNvSpPr/>
          <p:nvPr/>
        </p:nvSpPr>
        <p:spPr>
          <a:xfrm>
            <a:off x="793903" y="11229842"/>
            <a:ext cx="14400046" cy="1299410"/>
          </a:xfrm>
          <a:prstGeom prst="rect">
            <a:avLst/>
          </a:prstGeom>
          <a:solidFill>
            <a:schemeClr val="bg1"/>
          </a:solidFill>
          <a:ln>
            <a:solidFill>
              <a:srgbClr val="B553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5400" b="1" dirty="0">
                <a:solidFill>
                  <a:schemeClr val="tx1"/>
                </a:solidFill>
                <a:latin typeface="Times New Roman" panose="02020603050405020304" pitchFamily="18" charset="0"/>
                <a:cs typeface="Times New Roman" panose="02020603050405020304" pitchFamily="18" charset="0"/>
              </a:rPr>
              <a:t>INTRODUÇÃO</a:t>
            </a:r>
            <a:r>
              <a:rPr lang="pt-BR" sz="5400" b="1" dirty="0">
                <a:latin typeface="Times New Roman" panose="02020603050405020304" pitchFamily="18" charset="0"/>
                <a:cs typeface="Times New Roman" panose="02020603050405020304" pitchFamily="18" charset="0"/>
              </a:rPr>
              <a:t>O</a:t>
            </a:r>
          </a:p>
        </p:txBody>
      </p:sp>
      <p:sp>
        <p:nvSpPr>
          <p:cNvPr id="7" name="CaixaDeTexto 6">
            <a:extLst>
              <a:ext uri="{FF2B5EF4-FFF2-40B4-BE49-F238E27FC236}">
                <a16:creationId xmlns:a16="http://schemas.microsoft.com/office/drawing/2014/main" id="{7E18C004-BA1A-4BE8-B8E5-D5BCB03B64C9}"/>
              </a:ext>
            </a:extLst>
          </p:cNvPr>
          <p:cNvSpPr txBox="1"/>
          <p:nvPr/>
        </p:nvSpPr>
        <p:spPr>
          <a:xfrm>
            <a:off x="793903" y="13017273"/>
            <a:ext cx="13853487" cy="1692771"/>
          </a:xfrm>
          <a:prstGeom prst="rect">
            <a:avLst/>
          </a:prstGeom>
          <a:noFill/>
        </p:spPr>
        <p:txBody>
          <a:bodyPr wrap="square" rtlCol="0">
            <a:spAutoFit/>
          </a:bodyPr>
          <a:lstStyle/>
          <a:p>
            <a:pPr algn="just"/>
            <a:r>
              <a:rPr lang="pt-BR" sz="5200" spc="-300" dirty="0">
                <a:latin typeface="Times New Roman" panose="02020603050405020304" pitchFamily="18" charset="0"/>
                <a:cs typeface="Times New Roman" panose="02020603050405020304" pitchFamily="18" charset="0"/>
              </a:rPr>
              <a:t>Breve abordagem do tema contendo a justificativa do estudo</a:t>
            </a:r>
          </a:p>
        </p:txBody>
      </p:sp>
      <p:sp>
        <p:nvSpPr>
          <p:cNvPr id="8" name="Retângulo 7">
            <a:extLst>
              <a:ext uri="{FF2B5EF4-FFF2-40B4-BE49-F238E27FC236}">
                <a16:creationId xmlns:a16="http://schemas.microsoft.com/office/drawing/2014/main" id="{9DE1FE37-DA0C-47D0-8BF9-47F9B778E0EB}"/>
              </a:ext>
            </a:extLst>
          </p:cNvPr>
          <p:cNvSpPr/>
          <p:nvPr/>
        </p:nvSpPr>
        <p:spPr>
          <a:xfrm>
            <a:off x="625642" y="20397163"/>
            <a:ext cx="14400046" cy="1299410"/>
          </a:xfrm>
          <a:prstGeom prst="rect">
            <a:avLst/>
          </a:prstGeom>
          <a:solidFill>
            <a:schemeClr val="bg1"/>
          </a:solidFill>
          <a:ln>
            <a:solidFill>
              <a:srgbClr val="B553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5400" b="1" dirty="0">
                <a:solidFill>
                  <a:schemeClr val="tx1"/>
                </a:solidFill>
                <a:latin typeface="Times New Roman" panose="02020603050405020304" pitchFamily="18" charset="0"/>
                <a:cs typeface="Times New Roman" panose="02020603050405020304" pitchFamily="18" charset="0"/>
              </a:rPr>
              <a:t>OBJETIVOS</a:t>
            </a:r>
            <a:endParaRPr lang="pt-BR" sz="5400" dirty="0">
              <a:solidFill>
                <a:schemeClr val="tx1"/>
              </a:solidFill>
              <a:latin typeface="Times New Roman" panose="02020603050405020304" pitchFamily="18" charset="0"/>
              <a:cs typeface="Times New Roman" panose="02020603050405020304" pitchFamily="18" charset="0"/>
            </a:endParaRPr>
          </a:p>
        </p:txBody>
      </p:sp>
      <p:sp>
        <p:nvSpPr>
          <p:cNvPr id="10" name="Retângulo 9">
            <a:extLst>
              <a:ext uri="{FF2B5EF4-FFF2-40B4-BE49-F238E27FC236}">
                <a16:creationId xmlns:a16="http://schemas.microsoft.com/office/drawing/2014/main" id="{DECEDF40-11A5-44B1-96A2-5CEB36A684EF}"/>
              </a:ext>
            </a:extLst>
          </p:cNvPr>
          <p:cNvSpPr/>
          <p:nvPr/>
        </p:nvSpPr>
        <p:spPr>
          <a:xfrm>
            <a:off x="625642" y="26958010"/>
            <a:ext cx="14400046" cy="1299410"/>
          </a:xfrm>
          <a:prstGeom prst="rect">
            <a:avLst/>
          </a:prstGeom>
          <a:solidFill>
            <a:schemeClr val="bg1"/>
          </a:solidFill>
          <a:ln>
            <a:solidFill>
              <a:srgbClr val="B553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5400" b="1" dirty="0">
                <a:solidFill>
                  <a:schemeClr val="tx1"/>
                </a:solidFill>
                <a:latin typeface="Times New Roman" panose="02020603050405020304" pitchFamily="18" charset="0"/>
                <a:cs typeface="Times New Roman" panose="02020603050405020304" pitchFamily="18" charset="0"/>
              </a:rPr>
              <a:t>MATERIAIS E MÉTODOS</a:t>
            </a:r>
          </a:p>
        </p:txBody>
      </p:sp>
      <p:sp>
        <p:nvSpPr>
          <p:cNvPr id="12" name="CaixaDeTexto 11">
            <a:extLst>
              <a:ext uri="{FF2B5EF4-FFF2-40B4-BE49-F238E27FC236}">
                <a16:creationId xmlns:a16="http://schemas.microsoft.com/office/drawing/2014/main" id="{8FBA9DD5-CC50-4203-A525-EF860FDE2879}"/>
              </a:ext>
            </a:extLst>
          </p:cNvPr>
          <p:cNvSpPr txBox="1"/>
          <p:nvPr/>
        </p:nvSpPr>
        <p:spPr>
          <a:xfrm>
            <a:off x="625642" y="28790621"/>
            <a:ext cx="14400046" cy="2492990"/>
          </a:xfrm>
          <a:prstGeom prst="rect">
            <a:avLst/>
          </a:prstGeom>
          <a:noFill/>
        </p:spPr>
        <p:txBody>
          <a:bodyPr wrap="square" rtlCol="0">
            <a:spAutoFit/>
          </a:bodyPr>
          <a:lstStyle/>
          <a:p>
            <a:pPr algn="just"/>
            <a:r>
              <a:rPr lang="pt-BR" sz="5200" spc="-300" dirty="0">
                <a:latin typeface="Times New Roman" panose="02020603050405020304" pitchFamily="18" charset="0"/>
                <a:cs typeface="Times New Roman" panose="02020603050405020304" pitchFamily="18" charset="0"/>
              </a:rPr>
              <a:t>Materiais e métodos utilizados no estudo de forma clara e de fácil visualização. Sempre que possível, utilizar imagens e fluxogramas.</a:t>
            </a:r>
          </a:p>
        </p:txBody>
      </p:sp>
      <p:sp>
        <p:nvSpPr>
          <p:cNvPr id="13" name="Retângulo 12">
            <a:extLst>
              <a:ext uri="{FF2B5EF4-FFF2-40B4-BE49-F238E27FC236}">
                <a16:creationId xmlns:a16="http://schemas.microsoft.com/office/drawing/2014/main" id="{FE0D4F8D-4AE6-45CD-B4AF-7E2206128D50}"/>
              </a:ext>
            </a:extLst>
          </p:cNvPr>
          <p:cNvSpPr/>
          <p:nvPr/>
        </p:nvSpPr>
        <p:spPr>
          <a:xfrm>
            <a:off x="17541861" y="11229842"/>
            <a:ext cx="14400046" cy="1299410"/>
          </a:xfrm>
          <a:prstGeom prst="rect">
            <a:avLst/>
          </a:prstGeom>
          <a:solidFill>
            <a:schemeClr val="bg1"/>
          </a:solidFill>
          <a:ln>
            <a:solidFill>
              <a:srgbClr val="B553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5400" b="1" dirty="0">
                <a:solidFill>
                  <a:schemeClr val="tx1"/>
                </a:solidFill>
                <a:latin typeface="Times New Roman" panose="02020603050405020304" pitchFamily="18" charset="0"/>
                <a:cs typeface="Times New Roman" panose="02020603050405020304" pitchFamily="18" charset="0"/>
              </a:rPr>
              <a:t>RESULTADOS</a:t>
            </a:r>
          </a:p>
        </p:txBody>
      </p:sp>
      <p:sp>
        <p:nvSpPr>
          <p:cNvPr id="14" name="Retângulo 13">
            <a:extLst>
              <a:ext uri="{FF2B5EF4-FFF2-40B4-BE49-F238E27FC236}">
                <a16:creationId xmlns:a16="http://schemas.microsoft.com/office/drawing/2014/main" id="{DEB7519D-BFD1-4044-8008-4C96BCDEB2B6}"/>
              </a:ext>
            </a:extLst>
          </p:cNvPr>
          <p:cNvSpPr/>
          <p:nvPr/>
        </p:nvSpPr>
        <p:spPr>
          <a:xfrm>
            <a:off x="17373599" y="20397163"/>
            <a:ext cx="14400046" cy="1299410"/>
          </a:xfrm>
          <a:prstGeom prst="rect">
            <a:avLst/>
          </a:prstGeom>
          <a:solidFill>
            <a:schemeClr val="bg1"/>
          </a:solidFill>
          <a:ln>
            <a:solidFill>
              <a:srgbClr val="B553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5400" b="1" dirty="0">
                <a:solidFill>
                  <a:schemeClr val="tx1"/>
                </a:solidFill>
                <a:latin typeface="Times New Roman" panose="02020603050405020304" pitchFamily="18" charset="0"/>
                <a:cs typeface="Times New Roman" panose="02020603050405020304" pitchFamily="18" charset="0"/>
              </a:rPr>
              <a:t>CONCLUSÕES</a:t>
            </a:r>
          </a:p>
        </p:txBody>
      </p:sp>
      <p:sp>
        <p:nvSpPr>
          <p:cNvPr id="15" name="Retângulo 14">
            <a:extLst>
              <a:ext uri="{FF2B5EF4-FFF2-40B4-BE49-F238E27FC236}">
                <a16:creationId xmlns:a16="http://schemas.microsoft.com/office/drawing/2014/main" id="{91BF2D5E-5F56-4EFE-A51D-0DEB581D264E}"/>
              </a:ext>
            </a:extLst>
          </p:cNvPr>
          <p:cNvSpPr/>
          <p:nvPr/>
        </p:nvSpPr>
        <p:spPr>
          <a:xfrm>
            <a:off x="17373599" y="34890097"/>
            <a:ext cx="14400046" cy="1299410"/>
          </a:xfrm>
          <a:prstGeom prst="rect">
            <a:avLst/>
          </a:prstGeom>
          <a:solidFill>
            <a:schemeClr val="bg1"/>
          </a:solidFill>
          <a:ln>
            <a:solidFill>
              <a:srgbClr val="B553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5400" b="1" dirty="0">
                <a:solidFill>
                  <a:schemeClr val="tx1"/>
                </a:solidFill>
                <a:latin typeface="Times New Roman" panose="02020603050405020304" pitchFamily="18" charset="0"/>
                <a:cs typeface="Times New Roman" panose="02020603050405020304" pitchFamily="18" charset="0"/>
              </a:rPr>
              <a:t>REFERÊNCIAS</a:t>
            </a:r>
          </a:p>
        </p:txBody>
      </p:sp>
      <p:sp>
        <p:nvSpPr>
          <p:cNvPr id="19" name="CaixaDeTexto 18">
            <a:extLst>
              <a:ext uri="{FF2B5EF4-FFF2-40B4-BE49-F238E27FC236}">
                <a16:creationId xmlns:a16="http://schemas.microsoft.com/office/drawing/2014/main" id="{C56CC72B-B6F5-4F75-A307-AC1ED12D6723}"/>
              </a:ext>
            </a:extLst>
          </p:cNvPr>
          <p:cNvSpPr txBox="1"/>
          <p:nvPr/>
        </p:nvSpPr>
        <p:spPr>
          <a:xfrm>
            <a:off x="17541861" y="13257854"/>
            <a:ext cx="14400046" cy="2031325"/>
          </a:xfrm>
          <a:prstGeom prst="rect">
            <a:avLst/>
          </a:prstGeom>
          <a:noFill/>
        </p:spPr>
        <p:txBody>
          <a:bodyPr wrap="square" rtlCol="0">
            <a:spAutoFit/>
          </a:bodyPr>
          <a:lstStyle/>
          <a:p>
            <a:pPr algn="just"/>
            <a:r>
              <a:rPr lang="pt-BR" sz="5200" spc="-300" dirty="0">
                <a:latin typeface="Times New Roman" panose="02020603050405020304" pitchFamily="18" charset="0"/>
                <a:cs typeface="Times New Roman" panose="02020603050405020304" pitchFamily="18" charset="0"/>
              </a:rPr>
              <a:t>Resultados, sempre que possível, dispostos em gráficos e tabelas. Os resultados deverão ser discutidos.</a:t>
            </a:r>
          </a:p>
          <a:p>
            <a:endParaRPr lang="pt-BR" dirty="0"/>
          </a:p>
        </p:txBody>
      </p:sp>
      <p:sp>
        <p:nvSpPr>
          <p:cNvPr id="20" name="CaixaDeTexto 19">
            <a:extLst>
              <a:ext uri="{FF2B5EF4-FFF2-40B4-BE49-F238E27FC236}">
                <a16:creationId xmlns:a16="http://schemas.microsoft.com/office/drawing/2014/main" id="{125A5D8F-13EE-4AFE-BE0D-34C7D96ABCFB}"/>
              </a:ext>
            </a:extLst>
          </p:cNvPr>
          <p:cNvSpPr txBox="1"/>
          <p:nvPr/>
        </p:nvSpPr>
        <p:spPr>
          <a:xfrm>
            <a:off x="17373599" y="22501915"/>
            <a:ext cx="14400046" cy="1754326"/>
          </a:xfrm>
          <a:prstGeom prst="rect">
            <a:avLst/>
          </a:prstGeom>
          <a:noFill/>
        </p:spPr>
        <p:txBody>
          <a:bodyPr wrap="square" rtlCol="0">
            <a:spAutoFit/>
          </a:bodyPr>
          <a:lstStyle/>
          <a:p>
            <a:pPr algn="just"/>
            <a:r>
              <a:rPr lang="pt-BR" sz="5200" spc="-300" dirty="0">
                <a:latin typeface="Times New Roman" panose="02020603050405020304" pitchFamily="18" charset="0"/>
                <a:cs typeface="Times New Roman" panose="02020603050405020304" pitchFamily="18" charset="0"/>
              </a:rPr>
              <a:t>Conclusões e considerações finais correspondentes aos objetivos.</a:t>
            </a:r>
          </a:p>
        </p:txBody>
      </p:sp>
      <p:sp>
        <p:nvSpPr>
          <p:cNvPr id="23" name="CaixaDeTexto 22">
            <a:extLst>
              <a:ext uri="{FF2B5EF4-FFF2-40B4-BE49-F238E27FC236}">
                <a16:creationId xmlns:a16="http://schemas.microsoft.com/office/drawing/2014/main" id="{7E18C004-BA1A-4BE8-B8E5-D5BCB03B64C9}"/>
              </a:ext>
            </a:extLst>
          </p:cNvPr>
          <p:cNvSpPr txBox="1"/>
          <p:nvPr/>
        </p:nvSpPr>
        <p:spPr>
          <a:xfrm>
            <a:off x="793903" y="22116290"/>
            <a:ext cx="15027443" cy="923330"/>
          </a:xfrm>
          <a:prstGeom prst="rect">
            <a:avLst/>
          </a:prstGeom>
          <a:noFill/>
        </p:spPr>
        <p:txBody>
          <a:bodyPr wrap="square" rtlCol="0">
            <a:spAutoFit/>
          </a:bodyPr>
          <a:lstStyle/>
          <a:p>
            <a:r>
              <a:rPr lang="pt-BR" sz="5400" spc="-300" dirty="0">
                <a:latin typeface="Times New Roman" panose="02020603050405020304" pitchFamily="18" charset="0"/>
                <a:cs typeface="Times New Roman" panose="02020603050405020304" pitchFamily="18" charset="0"/>
              </a:rPr>
              <a:t>Descrição dos objetivos do </a:t>
            </a:r>
            <a:r>
              <a:rPr lang="pt-BR" sz="5200" spc="-300" dirty="0">
                <a:latin typeface="Times New Roman" panose="02020603050405020304" pitchFamily="18" charset="0"/>
                <a:cs typeface="Times New Roman" panose="02020603050405020304" pitchFamily="18" charset="0"/>
              </a:rPr>
              <a:t>estudo</a:t>
            </a:r>
            <a:r>
              <a:rPr lang="pt-BR" sz="5400" spc="-300" dirty="0">
                <a:latin typeface="Times New Roman" panose="02020603050405020304" pitchFamily="18" charset="0"/>
                <a:cs typeface="Times New Roman" panose="02020603050405020304" pitchFamily="18" charset="0"/>
              </a:rPr>
              <a:t>.</a:t>
            </a:r>
          </a:p>
        </p:txBody>
      </p:sp>
      <p:sp>
        <p:nvSpPr>
          <p:cNvPr id="25" name="CaixaDeTexto 24">
            <a:extLst>
              <a:ext uri="{FF2B5EF4-FFF2-40B4-BE49-F238E27FC236}">
                <a16:creationId xmlns:a16="http://schemas.microsoft.com/office/drawing/2014/main" id="{125A5D8F-13EE-4AFE-BE0D-34C7D96ABCFB}"/>
              </a:ext>
            </a:extLst>
          </p:cNvPr>
          <p:cNvSpPr txBox="1"/>
          <p:nvPr/>
        </p:nvSpPr>
        <p:spPr>
          <a:xfrm>
            <a:off x="17373599" y="36808320"/>
            <a:ext cx="14400046" cy="892552"/>
          </a:xfrm>
          <a:prstGeom prst="rect">
            <a:avLst/>
          </a:prstGeom>
          <a:noFill/>
        </p:spPr>
        <p:txBody>
          <a:bodyPr wrap="square" rtlCol="0">
            <a:spAutoFit/>
          </a:bodyPr>
          <a:lstStyle/>
          <a:p>
            <a:pPr algn="just"/>
            <a:r>
              <a:rPr lang="pt-BR" sz="5200" spc="-300" dirty="0">
                <a:latin typeface="Times New Roman" panose="02020603050405020304" pitchFamily="18" charset="0"/>
                <a:cs typeface="Times New Roman" panose="02020603050405020304" pitchFamily="18" charset="0"/>
              </a:rPr>
              <a:t>Bibliografia utilizada, seguindo regras da ABNT.</a:t>
            </a:r>
          </a:p>
        </p:txBody>
      </p:sp>
      <p:pic>
        <p:nvPicPr>
          <p:cNvPr id="31" name="Imagem 30">
            <a:extLst>
              <a:ext uri="{FF2B5EF4-FFF2-40B4-BE49-F238E27FC236}">
                <a16:creationId xmlns:a16="http://schemas.microsoft.com/office/drawing/2014/main" id="{EC617E8F-48C6-42FA-B881-4AFE7815CB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002" y="-43055"/>
            <a:ext cx="5323331" cy="5323331"/>
          </a:xfrm>
          <a:prstGeom prst="rect">
            <a:avLst/>
          </a:prstGeom>
        </p:spPr>
      </p:pic>
      <p:sp>
        <p:nvSpPr>
          <p:cNvPr id="42" name="Triângulo Retângulo 41">
            <a:extLst>
              <a:ext uri="{FF2B5EF4-FFF2-40B4-BE49-F238E27FC236}">
                <a16:creationId xmlns:a16="http://schemas.microsoft.com/office/drawing/2014/main" id="{CD779A15-E01D-4FCB-BCA9-3E499B0356CF}"/>
              </a:ext>
            </a:extLst>
          </p:cNvPr>
          <p:cNvSpPr/>
          <p:nvPr/>
        </p:nvSpPr>
        <p:spPr>
          <a:xfrm rot="10800000">
            <a:off x="14010928" y="-43054"/>
            <a:ext cx="18388359" cy="4271257"/>
          </a:xfrm>
          <a:prstGeom prst="rtTriangle">
            <a:avLst/>
          </a:prstGeom>
          <a:solidFill>
            <a:srgbClr val="DAA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6" name="Retângulo 25"/>
          <p:cNvSpPr/>
          <p:nvPr/>
        </p:nvSpPr>
        <p:spPr>
          <a:xfrm>
            <a:off x="25650059" y="1391537"/>
            <a:ext cx="5082054" cy="2836667"/>
          </a:xfrm>
          <a:prstGeom prst="rect">
            <a:avLst/>
          </a:prstGeom>
          <a:ln>
            <a:solidFill>
              <a:srgbClr val="76474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sz="4400" dirty="0">
                <a:latin typeface="Times New Roman" panose="02020603050405020304" pitchFamily="18" charset="0"/>
                <a:cs typeface="Times New Roman" panose="02020603050405020304" pitchFamily="18" charset="0"/>
              </a:rPr>
              <a:t>Apresentador, aqui você pode inserir a logo da sua instituição</a:t>
            </a:r>
          </a:p>
        </p:txBody>
      </p:sp>
      <p:pic>
        <p:nvPicPr>
          <p:cNvPr id="21" name="Imagem 20">
            <a:extLst>
              <a:ext uri="{FF2B5EF4-FFF2-40B4-BE49-F238E27FC236}">
                <a16:creationId xmlns:a16="http://schemas.microsoft.com/office/drawing/2014/main" id="{7E799D00-2EE7-4526-9A18-B34F5C20501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5461" y="1496108"/>
            <a:ext cx="6691563" cy="2525993"/>
          </a:xfrm>
          <a:prstGeom prst="rect">
            <a:avLst/>
          </a:prstGeom>
          <a:noFill/>
          <a:ln>
            <a:noFill/>
          </a:ln>
        </p:spPr>
      </p:pic>
    </p:spTree>
    <p:extLst>
      <p:ext uri="{BB962C8B-B14F-4D97-AF65-F5344CB8AC3E}">
        <p14:creationId xmlns:p14="http://schemas.microsoft.com/office/powerpoint/2010/main" val="126499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E9DEF1B-686F-B5A5-CCF7-CCEC7543C68B}"/>
              </a:ext>
            </a:extLst>
          </p:cNvPr>
          <p:cNvSpPr>
            <a:spLocks noGrp="1"/>
          </p:cNvSpPr>
          <p:nvPr>
            <p:ph idx="1"/>
          </p:nvPr>
        </p:nvSpPr>
        <p:spPr>
          <a:xfrm>
            <a:off x="1732151" y="2432370"/>
            <a:ext cx="27944386" cy="27410408"/>
          </a:xfrm>
        </p:spPr>
        <p:txBody>
          <a:bodyPr>
            <a:normAutofit fontScale="55000" lnSpcReduction="20000"/>
          </a:bodyPr>
          <a:lstStyle/>
          <a:p>
            <a:pPr marL="0" indent="0">
              <a:buNone/>
            </a:pPr>
            <a:r>
              <a:rPr lang="pt-BR" dirty="0"/>
              <a:t>Atente-se a algumas informações sobre o pôster:</a:t>
            </a:r>
          </a:p>
          <a:p>
            <a:endParaRPr lang="pt-BR" dirty="0"/>
          </a:p>
          <a:p>
            <a:r>
              <a:rPr lang="pt-BR" dirty="0"/>
              <a:t>É obrigatório que o título, autores, instituições e vínculos sejam idênticos ao resumo submetido para seleção.</a:t>
            </a:r>
          </a:p>
          <a:p>
            <a:r>
              <a:rPr lang="pt-BR" dirty="0"/>
              <a:t>Os nomes do apresentador e demais autores devem ser escritos utilizando abreviações no formato científico, em letras maiúsculas. O nome do apresentador deve ser o primeiro, sublinhado.</a:t>
            </a:r>
          </a:p>
          <a:p>
            <a:r>
              <a:rPr lang="pt-BR" dirty="0"/>
              <a:t>A instituição e vínculo do apresentador e dos demais autores devem ser indicadas seguindo numeração subscrita aos nomes.</a:t>
            </a:r>
          </a:p>
          <a:p>
            <a:r>
              <a:rPr lang="pt-BR" dirty="0"/>
              <a:t>O pôster deverá conter, obrigatoriamente: título, autores e respectivos vínculos com instituições, e-mail do apresentador, introdução, objetivos, materiais e métodos, resultados, conclusões e referências.</a:t>
            </a:r>
          </a:p>
          <a:p>
            <a:r>
              <a:rPr lang="pt-BR" dirty="0"/>
              <a:t>A fonte e tamanho dos caracteres do modelo NÃO pode ser alterada, entretanto fique a vontade para escrever mais ou menos em um item podendo assim editar a subida/descida dos títulos;</a:t>
            </a:r>
          </a:p>
          <a:p>
            <a:r>
              <a:rPr lang="pt-BR" dirty="0"/>
              <a:t>Você pode acrescentar anexos como imagens, tabelas e gráficos no pôster. As figuras devem ter legendas claras, assim como gráficos e diagramas devem ter tamanho para fácil visualização.</a:t>
            </a:r>
          </a:p>
          <a:p>
            <a:r>
              <a:rPr lang="pt-BR" dirty="0"/>
              <a:t>As dimensões do pôster são 90 cm de largura e 120 cm de altura. O acabamento deve ser em bastão e corda.</a:t>
            </a:r>
          </a:p>
          <a:p>
            <a:r>
              <a:rPr lang="pt-BR" dirty="0"/>
              <a:t>Por fim gostaríamos de lembrar que o apresentador é responsável por receber ou buscar seu pôster na papelaria, entregá-lo à Comissão Organizadora no dia 13 de maio de 2022, até às 13:40 e a retirada do mesmo no final do evento. </a:t>
            </a:r>
          </a:p>
          <a:p>
            <a:endParaRPr lang="pt-BR" dirty="0"/>
          </a:p>
          <a:p>
            <a:endParaRPr lang="pt-BR" dirty="0"/>
          </a:p>
          <a:p>
            <a:pPr marL="0" indent="0">
              <a:buNone/>
            </a:pPr>
            <a:r>
              <a:rPr lang="pt-BR" dirty="0"/>
              <a:t>Lembre-se de enviar seu pôster para a gráfica ou papelaria o mais rápido possível para que o mesmo fique pronto a tempo para o Evento.</a:t>
            </a:r>
          </a:p>
          <a:p>
            <a:r>
              <a:rPr lang="pt-BR" dirty="0"/>
              <a:t>Caso você não conheça uma papelaria que faça este trabalho, o Encontro Mineiro de Biomedicina possui como patrocinador a papelaria “</a:t>
            </a:r>
            <a:r>
              <a:rPr lang="pt-BR" dirty="0" err="1"/>
              <a:t>Renovarte</a:t>
            </a:r>
            <a:r>
              <a:rPr lang="pt-BR" dirty="0"/>
              <a:t>”, </a:t>
            </a:r>
            <a:r>
              <a:rPr lang="pt-BR" dirty="0" err="1"/>
              <a:t>whatsapp</a:t>
            </a:r>
            <a:r>
              <a:rPr lang="pt-BR" dirty="0"/>
              <a:t> (34)991703275. Por ser patrocinadora do evento, esta papelaria cobrará 65 reais dos inscritos que avisarem que fazem parte do Encontro Mineiro de Biomedicina, dessa forma vocês podem optar por esta papelaria se preferirem. (Lembrem-se de se certificar até quando o modelo pode ser enviado para impressão para a papelaria).</a:t>
            </a:r>
          </a:p>
          <a:p>
            <a:endParaRPr lang="pt-BR" dirty="0"/>
          </a:p>
          <a:p>
            <a:pPr marL="0" indent="0">
              <a:buNone/>
            </a:pPr>
            <a:r>
              <a:rPr lang="pt-BR" b="1" dirty="0">
                <a:solidFill>
                  <a:srgbClr val="FF0000"/>
                </a:solidFill>
              </a:rPr>
              <a:t>AO FINAL DA LEITURA APAGUE ESTA PAGINA</a:t>
            </a:r>
          </a:p>
        </p:txBody>
      </p:sp>
    </p:spTree>
    <p:extLst>
      <p:ext uri="{BB962C8B-B14F-4D97-AF65-F5344CB8AC3E}">
        <p14:creationId xmlns:p14="http://schemas.microsoft.com/office/powerpoint/2010/main" val="2109058589"/>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483</Words>
  <Application>Microsoft Office PowerPoint</Application>
  <PresentationFormat>Personalizar</PresentationFormat>
  <Paragraphs>32</Paragraphs>
  <Slides>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vt:i4>
      </vt:variant>
    </vt:vector>
  </HeadingPairs>
  <TitlesOfParts>
    <vt:vector size="7" baseType="lpstr">
      <vt:lpstr>Arial</vt:lpstr>
      <vt:lpstr>Calibri</vt:lpstr>
      <vt:lpstr>Calibri Light</vt:lpstr>
      <vt:lpstr>Times New Roman</vt:lpstr>
      <vt:lpstr>Tema do Office</vt:lpstr>
      <vt:lpstr>TÍTULO EM FONTE TIMESW NEW ROMAN , CENTRALIZADO EM NEGRITO (IGUAL AO RESUMO SUBMETIDO)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TÍTULO DO TRABALHO DEVE SER IGUAL AO DO RESUMO SUBMETIDO</dc:title>
  <dc:creator>Joaquim Pedro Brito de Sousa</dc:creator>
  <cp:lastModifiedBy>Esther Dulce</cp:lastModifiedBy>
  <cp:revision>10</cp:revision>
  <dcterms:created xsi:type="dcterms:W3CDTF">2019-01-31T23:08:51Z</dcterms:created>
  <dcterms:modified xsi:type="dcterms:W3CDTF">2022-05-03T14:22:03Z</dcterms:modified>
</cp:coreProperties>
</file>